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pt-BR"/>
    </a:defPPr>
    <a:lvl1pPr marL="0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" initials="P" lastIdx="0" clrIdx="0">
    <p:extLst>
      <p:ext uri="{19B8F6BF-5375-455C-9EA6-DF929625EA0E}">
        <p15:presenceInfo xmlns:p15="http://schemas.microsoft.com/office/powerpoint/2012/main" userId="3ac6595a279e48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F5"/>
    <a:srgbClr val="006426"/>
    <a:srgbClr val="009137"/>
    <a:srgbClr val="008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0" d="100"/>
          <a:sy n="20" d="100"/>
        </p:scale>
        <p:origin x="1320" y="-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03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51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69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05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53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5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25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57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87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71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1EF4-7916-47F8-9B71-583E5322AD24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0D54F-38A8-42CD-A1A1-1069F43C69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78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0" y="0"/>
            <a:ext cx="32399288" cy="8229600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080000"/>
            <a:ext cx="14403789" cy="6552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000" y="1899646"/>
            <a:ext cx="10800000" cy="491270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3181" r="13156" b="41482"/>
          <a:stretch/>
        </p:blipFill>
        <p:spPr>
          <a:xfrm>
            <a:off x="0" y="40519380"/>
            <a:ext cx="32399288" cy="268125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t="12781" r="1482" b="17513"/>
          <a:stretch/>
        </p:blipFill>
        <p:spPr>
          <a:xfrm>
            <a:off x="10090779" y="40658025"/>
            <a:ext cx="12217730" cy="252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59644" y="8280000"/>
            <a:ext cx="280800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7000" b="1" dirty="0" smtClean="0">
                <a:solidFill>
                  <a:srgbClr val="0064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XXXXXXXXXXXXXXXXXXXXXXXXXXXXXXXXXXXXXXXXXXXXXXXXXXXXXXXXXXXXXXXXXXXXXXXXXXXXXXXXXX</a:t>
            </a:r>
            <a:endParaRPr lang="pt-BR" sz="7000" b="1" dirty="0">
              <a:solidFill>
                <a:srgbClr val="0064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83789" y="14925121"/>
            <a:ext cx="14760000" cy="25200000"/>
          </a:xfrm>
          <a:prstGeom prst="rect">
            <a:avLst/>
          </a:prstGeom>
          <a:noFill/>
          <a:ln w="2540">
            <a:solidFill>
              <a:srgbClr val="006426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6560000" y="14925121"/>
            <a:ext cx="14760000" cy="25200000"/>
          </a:xfrm>
          <a:prstGeom prst="rect">
            <a:avLst/>
          </a:prstGeom>
          <a:noFill/>
          <a:ln w="2540">
            <a:solidFill>
              <a:srgbClr val="006426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159644" y="10861560"/>
            <a:ext cx="28080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AAAAAAAA Autor A AAAAAAAA</a:t>
            </a:r>
            <a:r>
              <a:rPr lang="pt-BR" sz="4500" b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4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; BBBBBBBB Autor B BBBBBBBB</a:t>
            </a:r>
            <a:r>
              <a:rPr lang="pt-BR" sz="4500" b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4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; CCCCCCCC Autor C CCCCCCCC</a:t>
            </a:r>
            <a:r>
              <a:rPr lang="pt-BR" sz="4500" b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4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; DDDDDDDD Autor D DDDDDDDD</a:t>
            </a:r>
            <a:r>
              <a:rPr lang="pt-BR" sz="4500" b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4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; EEEEEEEE Autor E EEEEEEEE</a:t>
            </a:r>
            <a:r>
              <a:rPr lang="pt-BR" sz="4500" b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pt-BR" sz="4500" b="1" baseline="30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159644" y="12673679"/>
            <a:ext cx="2808000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5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3500" dirty="0" smtClean="0">
                <a:latin typeface="Verdana" panose="020B0604030504040204" pitchFamily="34" charset="0"/>
                <a:ea typeface="Verdana" panose="020B0604030504040204" pitchFamily="34" charset="0"/>
              </a:rPr>
              <a:t>Universidade Federal XXXXXXXXXXXXXXXXXXXXXXXXXX; </a:t>
            </a:r>
            <a:r>
              <a:rPr lang="pt-BR" sz="35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3500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Instituto XXXXXXXXXXXXXXXXXXXXXXXXXXXXXXXXX; </a:t>
            </a:r>
            <a:r>
              <a:rPr lang="pt-BR" sz="35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3500" dirty="0" smtClean="0">
                <a:latin typeface="Verdana" panose="020B0604030504040204" pitchFamily="34" charset="0"/>
                <a:ea typeface="Verdana" panose="020B0604030504040204" pitchFamily="34" charset="0"/>
              </a:rPr>
              <a:t>Empresa XXXXXXXXXXXXXXXXXXXXX;  </a:t>
            </a:r>
            <a:r>
              <a:rPr lang="pt-BR" sz="35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pt-BR" sz="3500" dirty="0" smtClean="0">
                <a:latin typeface="Verdana" panose="020B0604030504040204" pitchFamily="34" charset="0"/>
                <a:ea typeface="Verdana" panose="020B0604030504040204" pitchFamily="34" charset="0"/>
              </a:rPr>
              <a:t>Empresa XXXXXXXXXXXXXXXXXXXXX</a:t>
            </a:r>
          </a:p>
          <a:p>
            <a:pPr algn="ctr"/>
            <a:r>
              <a:rPr lang="pt-BR" sz="35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e-</a:t>
            </a:r>
            <a:r>
              <a:rPr lang="pt-BR" sz="35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mail_do_primeiro</a:t>
            </a:r>
            <a:r>
              <a:rPr lang="pt-BR" sz="35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autor@XXXXXXXX.com.br</a:t>
            </a:r>
            <a:endParaRPr lang="pt-BR" sz="35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/>
          <a:srcRect l="2998" t="12153" r="2276" b="14449"/>
          <a:stretch/>
        </p:blipFill>
        <p:spPr>
          <a:xfrm>
            <a:off x="16664211" y="26206846"/>
            <a:ext cx="14652000" cy="5436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8000" y="16370313"/>
            <a:ext cx="14652000" cy="6462879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080000" y="15010686"/>
            <a:ext cx="14763789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Introdução</a:t>
            </a:r>
          </a:p>
          <a:p>
            <a:pPr algn="ctr"/>
            <a:endParaRPr lang="pt-B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0000" algn="just"/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080000" y="23236890"/>
            <a:ext cx="14763789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Material e métodos</a:t>
            </a:r>
          </a:p>
          <a:p>
            <a:pPr algn="ctr"/>
            <a:endParaRPr lang="pt-B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0000" algn="just"/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000" y="31643091"/>
            <a:ext cx="14652000" cy="8482030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1188000" y="30271104"/>
            <a:ext cx="1476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Tabela 1 – XXXXXXXXX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6560000" y="14925121"/>
            <a:ext cx="1476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igura 1 – XXXXXXXXX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(A), XXXXXXXXX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(B).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6556211" y="23236890"/>
            <a:ext cx="147637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Resultados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6668000" y="24573372"/>
            <a:ext cx="1476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igura 2 – XXXXXXXXX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, XXXXXXXXX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4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XXXXXXXXX</a:t>
            </a:r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6608316" y="32181725"/>
            <a:ext cx="1476378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Conclusões</a:t>
            </a:r>
          </a:p>
          <a:p>
            <a:pPr algn="ctr"/>
            <a:endParaRPr lang="pt-B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0000" algn="just"/>
            <a:r>
              <a:rPr lang="pt-BR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XXXXXXXXXXXXXXXXXXXXXXXXXXXXXXXXXXXXXXXXXXXXXXXXXXXXXXXXXXXXXXXXXXXXXXXXXXXXXXXXXXXXXXXXXXXXXXXXXXXXXXXXXXXXXXXXXXXXXXXXXXXXXXXXXXXXXXXXXXXXXXXXXXXXXXXXXXXXXXXXXXXXXXXXXXXXXXXXXXXXXXXXXXXXXXXXXXXXXXXXXXXX</a:t>
            </a:r>
            <a:endParaRPr lang="pt-B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6552422" y="37136262"/>
            <a:ext cx="147637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Agradecimentos</a:t>
            </a:r>
            <a:endParaRPr lang="pt-BR" sz="55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06562" y="38248586"/>
            <a:ext cx="3273524" cy="162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1011" y="38290051"/>
            <a:ext cx="4173978" cy="162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8133" y="38192983"/>
            <a:ext cx="356576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BDF57BE68419349A1332123C6DE7556" ma:contentTypeVersion="13" ma:contentTypeDescription="Crie um novo documento." ma:contentTypeScope="" ma:versionID="6370ce07f2f05a44d9e52f719484ff80">
  <xsd:schema xmlns:xsd="http://www.w3.org/2001/XMLSchema" xmlns:xs="http://www.w3.org/2001/XMLSchema" xmlns:p="http://schemas.microsoft.com/office/2006/metadata/properties" xmlns:ns2="27410b32-5ad6-488d-ba99-432327fcb4d7" xmlns:ns3="f3ff89ec-0efe-4f2f-85be-5700afe1e5ab" targetNamespace="http://schemas.microsoft.com/office/2006/metadata/properties" ma:root="true" ma:fieldsID="a0ce30a97b36871bdb73069b83f546a5" ns2:_="" ns3:_="">
    <xsd:import namespace="27410b32-5ad6-488d-ba99-432327fcb4d7"/>
    <xsd:import namespace="f3ff89ec-0efe-4f2f-85be-5700afe1e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10b32-5ad6-488d-ba99-432327fcb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cf329bc3-ce7e-4e75-9c56-962f8f350e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f89ec-0efe-4f2f-85be-5700afe1e5a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ea0f377-6b8d-46f9-9a47-489a85407af4}" ma:internalName="TaxCatchAll" ma:showField="CatchAllData" ma:web="f3ff89ec-0efe-4f2f-85be-5700afe1e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410b32-5ad6-488d-ba99-432327fcb4d7">
      <Terms xmlns="http://schemas.microsoft.com/office/infopath/2007/PartnerControls"/>
    </lcf76f155ced4ddcb4097134ff3c332f>
    <TaxCatchAll xmlns="f3ff89ec-0efe-4f2f-85be-5700afe1e5ab" xsi:nil="true"/>
  </documentManagement>
</p:properties>
</file>

<file path=customXml/itemProps1.xml><?xml version="1.0" encoding="utf-8"?>
<ds:datastoreItem xmlns:ds="http://schemas.openxmlformats.org/officeDocument/2006/customXml" ds:itemID="{E0CBFBD2-6689-48F8-B1E9-3F772485DAA1}"/>
</file>

<file path=customXml/itemProps2.xml><?xml version="1.0" encoding="utf-8"?>
<ds:datastoreItem xmlns:ds="http://schemas.openxmlformats.org/officeDocument/2006/customXml" ds:itemID="{8CE95816-5639-4A78-A365-213FDEF3C086}"/>
</file>

<file path=customXml/itemProps3.xml><?xml version="1.0" encoding="utf-8"?>
<ds:datastoreItem xmlns:ds="http://schemas.openxmlformats.org/officeDocument/2006/customXml" ds:itemID="{7CF478FB-BB9B-412E-9E28-4CFB0D8FFCE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82</Words>
  <Application>Microsoft Office PowerPoint</Application>
  <PresentationFormat>Personalizar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Verdana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</dc:creator>
  <cp:lastModifiedBy>Pedro</cp:lastModifiedBy>
  <cp:revision>26</cp:revision>
  <dcterms:created xsi:type="dcterms:W3CDTF">2025-04-09T12:27:11Z</dcterms:created>
  <dcterms:modified xsi:type="dcterms:W3CDTF">2025-04-10T16:45:09Z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0x0101001BDF57BE68419349A1332123C6DE7556</vt:lpwstr>
  </property>
</Properties>
</file>